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</p:sldIdLst>
  <p:sldSz cx="12192000" cy="6858000"/>
  <p:notesSz cx="6858000" cy="9144000"/>
  <p:defaultTextStyle>
    <a:defPPr>
      <a:defRPr lang="nb-N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65B56"/>
    <a:srgbClr val="055A56"/>
    <a:srgbClr val="9FE6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298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224" y="4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tel uten bilde"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Bilde 17">
            <a:extLst>
              <a:ext uri="{FF2B5EF4-FFF2-40B4-BE49-F238E27FC236}">
                <a16:creationId xmlns:a16="http://schemas.microsoft.com/office/drawing/2014/main" id="{8F79DC6C-B74F-29F8-6B78-168035CC5007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3505" y="4927384"/>
            <a:ext cx="4030816" cy="3861231"/>
          </a:xfrm>
          <a:prstGeom prst="rect">
            <a:avLst/>
          </a:prstGeom>
        </p:spPr>
      </p:pic>
      <p:sp>
        <p:nvSpPr>
          <p:cNvPr id="2" name="Tittel 1">
            <a:extLst>
              <a:ext uri="{FF2B5EF4-FFF2-40B4-BE49-F238E27FC236}">
                <a16:creationId xmlns:a16="http://schemas.microsoft.com/office/drawing/2014/main" id="{0723CC2A-F5B5-B00B-51B4-74BC78D98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64526" y="1689100"/>
            <a:ext cx="7315200" cy="2254530"/>
          </a:xfrm>
        </p:spPr>
        <p:txBody>
          <a:bodyPr anchor="ctr" anchorCtr="0">
            <a:normAutofit/>
          </a:bodyPr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nb-NO" dirty="0"/>
              <a:t>Klikk for å redigere tittelstil</a:t>
            </a:r>
          </a:p>
        </p:txBody>
      </p:sp>
      <p:sp>
        <p:nvSpPr>
          <p:cNvPr id="12" name="Undertittel 2">
            <a:extLst>
              <a:ext uri="{FF2B5EF4-FFF2-40B4-BE49-F238E27FC236}">
                <a16:creationId xmlns:a16="http://schemas.microsoft.com/office/drawing/2014/main" id="{AF9DAF7A-D1AF-E7B1-50B2-9D8865CEDD4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64526" y="3943630"/>
            <a:ext cx="7315200" cy="1015894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b-NO" dirty="0"/>
              <a:t>Klikk for å redigere undertittelstil i malen</a:t>
            </a:r>
          </a:p>
        </p:txBody>
      </p:sp>
      <p:pic>
        <p:nvPicPr>
          <p:cNvPr id="6" name="Bilde 5">
            <a:extLst>
              <a:ext uri="{FF2B5EF4-FFF2-40B4-BE49-F238E27FC236}">
                <a16:creationId xmlns:a16="http://schemas.microsoft.com/office/drawing/2014/main" id="{32A2F5B3-78CC-C524-A49F-41CCC7D574FE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615942" y="7955"/>
            <a:ext cx="960115" cy="1544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79841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tel uten 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e 2">
            <a:extLst>
              <a:ext uri="{FF2B5EF4-FFF2-40B4-BE49-F238E27FC236}">
                <a16:creationId xmlns:a16="http://schemas.microsoft.com/office/drawing/2014/main" id="{FD7F3DA1-01D0-E5F2-26AE-78FD15096B8E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5145" y="4824670"/>
            <a:ext cx="2406855" cy="2305592"/>
          </a:xfrm>
          <a:prstGeom prst="rect">
            <a:avLst/>
          </a:prstGeom>
        </p:spPr>
      </p:pic>
      <p:sp>
        <p:nvSpPr>
          <p:cNvPr id="4" name="Rektangel 3">
            <a:extLst>
              <a:ext uri="{FF2B5EF4-FFF2-40B4-BE49-F238E27FC236}">
                <a16:creationId xmlns:a16="http://schemas.microsoft.com/office/drawing/2014/main" id="{8F466C94-03B1-2DD1-BECB-C1E40ECF5FB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-78495" y="5977466"/>
            <a:ext cx="12270495" cy="88053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pic>
        <p:nvPicPr>
          <p:cNvPr id="6" name="Bilde 5">
            <a:extLst>
              <a:ext uri="{FF2B5EF4-FFF2-40B4-BE49-F238E27FC236}">
                <a16:creationId xmlns:a16="http://schemas.microsoft.com/office/drawing/2014/main" id="{6790EC58-213C-71BA-C6A8-9B0C5B076838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42373" y="6072088"/>
            <a:ext cx="1256568" cy="711890"/>
          </a:xfrm>
          <a:prstGeom prst="rect">
            <a:avLst/>
          </a:prstGeom>
        </p:spPr>
      </p:pic>
      <p:sp>
        <p:nvSpPr>
          <p:cNvPr id="5" name="Tittel 1">
            <a:extLst>
              <a:ext uri="{FF2B5EF4-FFF2-40B4-BE49-F238E27FC236}">
                <a16:creationId xmlns:a16="http://schemas.microsoft.com/office/drawing/2014/main" id="{4DDFF77E-CA90-EE01-BFCE-AEA210FF618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/>
          </p:nvPr>
        </p:nvSpPr>
        <p:spPr>
          <a:xfrm>
            <a:off x="635726" y="794694"/>
            <a:ext cx="7315200" cy="2254530"/>
          </a:xfrm>
        </p:spPr>
        <p:txBody>
          <a:bodyPr anchor="ctr" anchorCtr="0">
            <a:normAutofit/>
          </a:bodyPr>
          <a:lstStyle>
            <a:lvl1pPr algn="l">
              <a:defRPr sz="4800">
                <a:solidFill>
                  <a:schemeClr val="tx1"/>
                </a:solidFill>
              </a:defRPr>
            </a:lvl1pPr>
          </a:lstStyle>
          <a:p>
            <a:r>
              <a:rPr lang="nb-NO" dirty="0"/>
              <a:t>Klikk for å redigere tittelstil</a:t>
            </a:r>
          </a:p>
        </p:txBody>
      </p:sp>
      <p:sp>
        <p:nvSpPr>
          <p:cNvPr id="7" name="Undertittel 2">
            <a:extLst>
              <a:ext uri="{FF2B5EF4-FFF2-40B4-BE49-F238E27FC236}">
                <a16:creationId xmlns:a16="http://schemas.microsoft.com/office/drawing/2014/main" id="{38BE2A47-D1A7-7F65-59A0-FC2FD963F55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ubTitle" idx="1"/>
          </p:nvPr>
        </p:nvSpPr>
        <p:spPr>
          <a:xfrm>
            <a:off x="635726" y="3051312"/>
            <a:ext cx="7315200" cy="2653891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b-NO" dirty="0"/>
              <a:t>Klikk for å redigere undertittelstil i malen</a:t>
            </a:r>
          </a:p>
        </p:txBody>
      </p:sp>
    </p:spTree>
    <p:extLst>
      <p:ext uri="{BB962C8B-B14F-4D97-AF65-F5344CB8AC3E}">
        <p14:creationId xmlns:p14="http://schemas.microsoft.com/office/powerpoint/2010/main" val="18350127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tel og inn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Bilde 5">
            <a:extLst>
              <a:ext uri="{FF2B5EF4-FFF2-40B4-BE49-F238E27FC236}">
                <a16:creationId xmlns:a16="http://schemas.microsoft.com/office/drawing/2014/main" id="{5AE6D7D4-B35B-B69D-644C-5542D9D8C709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5145" y="4824670"/>
            <a:ext cx="2406855" cy="2305592"/>
          </a:xfrm>
          <a:prstGeom prst="rect">
            <a:avLst/>
          </a:prstGeom>
        </p:spPr>
      </p:pic>
      <p:sp>
        <p:nvSpPr>
          <p:cNvPr id="2" name="Tittel 1">
            <a:extLst>
              <a:ext uri="{FF2B5EF4-FFF2-40B4-BE49-F238E27FC236}">
                <a16:creationId xmlns:a16="http://schemas.microsoft.com/office/drawing/2014/main" id="{4393132D-BB10-B4F7-27F0-CB24AA99487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nb-NO" dirty="0"/>
              <a:t>Klikk for å redigere tittelstil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3751313A-04A6-A5F1-0CCA-EA77A78188F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idx="1"/>
          </p:nvPr>
        </p:nvSpPr>
        <p:spPr>
          <a:xfrm>
            <a:off x="626805" y="1825625"/>
            <a:ext cx="8781355" cy="3879579"/>
          </a:xfrm>
        </p:spPr>
        <p:txBody>
          <a:bodyPr/>
          <a:lstStyle/>
          <a:p>
            <a:pPr lvl="0"/>
            <a:r>
              <a:rPr lang="nb-NO" dirty="0"/>
              <a:t>Klikk for å redigere tekststiler i malen</a:t>
            </a:r>
          </a:p>
          <a:p>
            <a:pPr lvl="1"/>
            <a:r>
              <a:rPr lang="nb-NO" dirty="0"/>
              <a:t>Andre nivå</a:t>
            </a:r>
          </a:p>
          <a:p>
            <a:pPr lvl="2"/>
            <a:r>
              <a:rPr lang="nb-NO" dirty="0"/>
              <a:t>Tredje nivå</a:t>
            </a:r>
          </a:p>
          <a:p>
            <a:pPr lvl="3"/>
            <a:r>
              <a:rPr lang="nb-NO" dirty="0"/>
              <a:t>Fjerde nivå</a:t>
            </a:r>
          </a:p>
          <a:p>
            <a:pPr lvl="4"/>
            <a:r>
              <a:rPr lang="nb-NO" dirty="0"/>
              <a:t>Femte nivå</a:t>
            </a:r>
          </a:p>
        </p:txBody>
      </p:sp>
      <p:sp>
        <p:nvSpPr>
          <p:cNvPr id="11" name="Rektangel 10">
            <a:extLst>
              <a:ext uri="{FF2B5EF4-FFF2-40B4-BE49-F238E27FC236}">
                <a16:creationId xmlns:a16="http://schemas.microsoft.com/office/drawing/2014/main" id="{1D31B5F2-D417-CF43-00A9-970FCDD52C6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-39248" y="5977466"/>
            <a:ext cx="12270495" cy="88053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rgbClr val="065B5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pic>
        <p:nvPicPr>
          <p:cNvPr id="5" name="Bilde 4">
            <a:extLst>
              <a:ext uri="{FF2B5EF4-FFF2-40B4-BE49-F238E27FC236}">
                <a16:creationId xmlns:a16="http://schemas.microsoft.com/office/drawing/2014/main" id="{B925FDDA-0DE2-1F28-4297-664D35EDC6E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42373" y="6072088"/>
            <a:ext cx="1256568" cy="711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77513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 med 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ssholder for bilde 8">
            <a:extLst>
              <a:ext uri="{FF2B5EF4-FFF2-40B4-BE49-F238E27FC236}">
                <a16:creationId xmlns:a16="http://schemas.microsoft.com/office/drawing/2014/main" id="{AC715F55-C55B-D284-73D0-0C8E9A75D2D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11"/>
          </p:nvPr>
        </p:nvSpPr>
        <p:spPr>
          <a:xfrm>
            <a:off x="6140735" y="-77118"/>
            <a:ext cx="6051265" cy="6054584"/>
          </a:xfrm>
          <a:pattFill prst="pct30">
            <a:fgClr>
              <a:schemeClr val="bg2">
                <a:lumMod val="50000"/>
              </a:schemeClr>
            </a:fgClr>
            <a:bgClr>
              <a:schemeClr val="bg1"/>
            </a:bgClr>
          </a:patt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nb-NO" dirty="0"/>
              <a:t>Klikk på ikonet for å legge til et bilde</a:t>
            </a:r>
          </a:p>
        </p:txBody>
      </p:sp>
      <p:pic>
        <p:nvPicPr>
          <p:cNvPr id="4" name="Bilde 3">
            <a:extLst>
              <a:ext uri="{FF2B5EF4-FFF2-40B4-BE49-F238E27FC236}">
                <a16:creationId xmlns:a16="http://schemas.microsoft.com/office/drawing/2014/main" id="{D45601E3-F980-DEF2-18C3-8C2A0B9107C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5145" y="4824670"/>
            <a:ext cx="2406855" cy="2305592"/>
          </a:xfrm>
          <a:prstGeom prst="rect">
            <a:avLst/>
          </a:prstGeom>
        </p:spPr>
      </p:pic>
      <p:sp>
        <p:nvSpPr>
          <p:cNvPr id="5" name="Rektangel 4">
            <a:extLst>
              <a:ext uri="{FF2B5EF4-FFF2-40B4-BE49-F238E27FC236}">
                <a16:creationId xmlns:a16="http://schemas.microsoft.com/office/drawing/2014/main" id="{231F4BF4-B2F1-D562-428B-DA3564E683F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0" y="5977466"/>
            <a:ext cx="12270495" cy="88053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rgbClr val="065B5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pic>
        <p:nvPicPr>
          <p:cNvPr id="8" name="Bilde 7">
            <a:extLst>
              <a:ext uri="{FF2B5EF4-FFF2-40B4-BE49-F238E27FC236}">
                <a16:creationId xmlns:a16="http://schemas.microsoft.com/office/drawing/2014/main" id="{C76194C8-6F7B-085B-73CA-FA145ACECC92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42373" y="6072088"/>
            <a:ext cx="1256568" cy="711890"/>
          </a:xfrm>
          <a:prstGeom prst="rect">
            <a:avLst/>
          </a:prstGeom>
        </p:spPr>
      </p:pic>
      <p:sp>
        <p:nvSpPr>
          <p:cNvPr id="3" name="Tittel 1">
            <a:extLst>
              <a:ext uri="{FF2B5EF4-FFF2-40B4-BE49-F238E27FC236}">
                <a16:creationId xmlns:a16="http://schemas.microsoft.com/office/drawing/2014/main" id="{A75FAF4A-64C4-49C6-9C54-7E0D4ECC6AC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/>
          </p:nvPr>
        </p:nvSpPr>
        <p:spPr>
          <a:xfrm>
            <a:off x="626805" y="678427"/>
            <a:ext cx="5345966" cy="1012262"/>
          </a:xfrm>
        </p:spPr>
        <p:txBody>
          <a:bodyPr>
            <a:noAutofit/>
          </a:bodyPr>
          <a:lstStyle>
            <a:lvl1pPr>
              <a:defRPr sz="3600"/>
            </a:lvl1pPr>
          </a:lstStyle>
          <a:p>
            <a:r>
              <a:rPr lang="nb-NO" dirty="0"/>
              <a:t>Klikk for å redigere tittelstil</a:t>
            </a:r>
          </a:p>
        </p:txBody>
      </p:sp>
      <p:sp>
        <p:nvSpPr>
          <p:cNvPr id="6" name="Plassholder for innhold 2">
            <a:extLst>
              <a:ext uri="{FF2B5EF4-FFF2-40B4-BE49-F238E27FC236}">
                <a16:creationId xmlns:a16="http://schemas.microsoft.com/office/drawing/2014/main" id="{F49B3955-E40C-9A70-91AB-2ED48469BBE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idx="1"/>
          </p:nvPr>
        </p:nvSpPr>
        <p:spPr>
          <a:xfrm>
            <a:off x="626806" y="1825625"/>
            <a:ext cx="5345966" cy="3879579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nb-NO" dirty="0"/>
              <a:t>Klikk for å redigere tekststiler i malen</a:t>
            </a:r>
          </a:p>
          <a:p>
            <a:pPr lvl="1"/>
            <a:r>
              <a:rPr lang="nb-NO" dirty="0"/>
              <a:t>Andre nivå</a:t>
            </a:r>
          </a:p>
          <a:p>
            <a:pPr lvl="2"/>
            <a:r>
              <a:rPr lang="nb-NO" dirty="0"/>
              <a:t>Tredje nivå</a:t>
            </a:r>
          </a:p>
          <a:p>
            <a:pPr lvl="3"/>
            <a:r>
              <a:rPr lang="nb-NO" dirty="0"/>
              <a:t>Fjerde nivå</a:t>
            </a:r>
          </a:p>
          <a:p>
            <a:pPr lvl="4"/>
            <a:r>
              <a:rPr lang="nb-NO" dirty="0"/>
              <a:t>Femte nivå</a:t>
            </a:r>
          </a:p>
        </p:txBody>
      </p:sp>
    </p:spTree>
    <p:extLst>
      <p:ext uri="{BB962C8B-B14F-4D97-AF65-F5344CB8AC3E}">
        <p14:creationId xmlns:p14="http://schemas.microsoft.com/office/powerpoint/2010/main" val="36795168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ekst med 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ssholder for bilde 8">
            <a:extLst>
              <a:ext uri="{FF2B5EF4-FFF2-40B4-BE49-F238E27FC236}">
                <a16:creationId xmlns:a16="http://schemas.microsoft.com/office/drawing/2014/main" id="{AC715F55-C55B-D284-73D0-0C8E9A75D2D1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11"/>
          </p:nvPr>
        </p:nvSpPr>
        <p:spPr>
          <a:xfrm>
            <a:off x="0" y="0"/>
            <a:ext cx="5972770" cy="5964421"/>
          </a:xfrm>
          <a:pattFill prst="pct30">
            <a:fgClr>
              <a:schemeClr val="bg2">
                <a:lumMod val="50000"/>
              </a:schemeClr>
            </a:fgClr>
            <a:bgClr>
              <a:schemeClr val="bg1"/>
            </a:bgClr>
          </a:patt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nb-NO"/>
              <a:t>Klikk på ikonet for å legge til et bilde</a:t>
            </a:r>
            <a:endParaRPr lang="nb-NO" dirty="0"/>
          </a:p>
        </p:txBody>
      </p:sp>
      <p:pic>
        <p:nvPicPr>
          <p:cNvPr id="4" name="Bilde 3">
            <a:extLst>
              <a:ext uri="{FF2B5EF4-FFF2-40B4-BE49-F238E27FC236}">
                <a16:creationId xmlns:a16="http://schemas.microsoft.com/office/drawing/2014/main" id="{D45601E3-F980-DEF2-18C3-8C2A0B9107C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5145" y="4824670"/>
            <a:ext cx="2406855" cy="2305592"/>
          </a:xfrm>
          <a:prstGeom prst="rect">
            <a:avLst/>
          </a:prstGeom>
        </p:spPr>
      </p:pic>
      <p:sp>
        <p:nvSpPr>
          <p:cNvPr id="5" name="Rektangel 4">
            <a:extLst>
              <a:ext uri="{FF2B5EF4-FFF2-40B4-BE49-F238E27FC236}">
                <a16:creationId xmlns:a16="http://schemas.microsoft.com/office/drawing/2014/main" id="{231F4BF4-B2F1-D562-428B-DA3564E683F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-78495" y="5964421"/>
            <a:ext cx="12270495" cy="88053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rgbClr val="055A5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pic>
        <p:nvPicPr>
          <p:cNvPr id="8" name="Bilde 7">
            <a:extLst>
              <a:ext uri="{FF2B5EF4-FFF2-40B4-BE49-F238E27FC236}">
                <a16:creationId xmlns:a16="http://schemas.microsoft.com/office/drawing/2014/main" id="{C76194C8-6F7B-085B-73CA-FA145ACECC92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42373" y="6072088"/>
            <a:ext cx="1256568" cy="711890"/>
          </a:xfrm>
          <a:prstGeom prst="rect">
            <a:avLst/>
          </a:prstGeom>
        </p:spPr>
      </p:pic>
      <p:sp>
        <p:nvSpPr>
          <p:cNvPr id="3" name="Tittel 1">
            <a:extLst>
              <a:ext uri="{FF2B5EF4-FFF2-40B4-BE49-F238E27FC236}">
                <a16:creationId xmlns:a16="http://schemas.microsoft.com/office/drawing/2014/main" id="{2A3A4DA4-D3F9-FFE3-FB09-76C3BD844EA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/>
          </p:nvPr>
        </p:nvSpPr>
        <p:spPr>
          <a:xfrm>
            <a:off x="6219232" y="678427"/>
            <a:ext cx="5345966" cy="1012262"/>
          </a:xfrm>
        </p:spPr>
        <p:txBody>
          <a:bodyPr>
            <a:noAutofit/>
          </a:bodyPr>
          <a:lstStyle>
            <a:lvl1pPr>
              <a:defRPr sz="3600"/>
            </a:lvl1pPr>
          </a:lstStyle>
          <a:p>
            <a:r>
              <a:rPr lang="nb-NO" dirty="0"/>
              <a:t>Klikk for å redigere tittelstil</a:t>
            </a:r>
          </a:p>
        </p:txBody>
      </p:sp>
      <p:sp>
        <p:nvSpPr>
          <p:cNvPr id="6" name="Plassholder for innhold 2">
            <a:extLst>
              <a:ext uri="{FF2B5EF4-FFF2-40B4-BE49-F238E27FC236}">
                <a16:creationId xmlns:a16="http://schemas.microsoft.com/office/drawing/2014/main" id="{D5EB22DD-D1B2-CFB3-4D6E-3E90579E98B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idx="1"/>
          </p:nvPr>
        </p:nvSpPr>
        <p:spPr>
          <a:xfrm>
            <a:off x="6219233" y="1825625"/>
            <a:ext cx="5345966" cy="3853489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nb-NO" dirty="0"/>
              <a:t>Klikk for å redigere tekststiler i malen</a:t>
            </a:r>
          </a:p>
          <a:p>
            <a:pPr lvl="1"/>
            <a:r>
              <a:rPr lang="nb-NO" dirty="0"/>
              <a:t>Andre nivå</a:t>
            </a:r>
          </a:p>
          <a:p>
            <a:pPr lvl="2"/>
            <a:r>
              <a:rPr lang="nb-NO" dirty="0"/>
              <a:t>Tredje nivå</a:t>
            </a:r>
          </a:p>
          <a:p>
            <a:pPr lvl="3"/>
            <a:r>
              <a:rPr lang="nb-NO" dirty="0"/>
              <a:t>Fjerde nivå</a:t>
            </a:r>
          </a:p>
          <a:p>
            <a:pPr lvl="4"/>
            <a:r>
              <a:rPr lang="nb-NO" dirty="0"/>
              <a:t>Femte nivå</a:t>
            </a:r>
          </a:p>
        </p:txBody>
      </p:sp>
    </p:spTree>
    <p:extLst>
      <p:ext uri="{BB962C8B-B14F-4D97-AF65-F5344CB8AC3E}">
        <p14:creationId xmlns:p14="http://schemas.microsoft.com/office/powerpoint/2010/main" val="12900995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nholdsdel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60BE250C-816A-71B8-FEFF-72D47760570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nb-NO" dirty="0"/>
              <a:t>Klikk for å redigere tittelstil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53E9FAE2-3AF1-5315-D3BD-1CBB5EF3CD4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sz="half" idx="1"/>
          </p:nvPr>
        </p:nvSpPr>
        <p:spPr>
          <a:xfrm>
            <a:off x="626806" y="1825625"/>
            <a:ext cx="5392994" cy="3634649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nb-NO" dirty="0"/>
              <a:t>Klikk for å redigere tekststiler i malen</a:t>
            </a:r>
          </a:p>
          <a:p>
            <a:pPr lvl="1"/>
            <a:r>
              <a:rPr lang="nb-NO" dirty="0"/>
              <a:t>Andre nivå</a:t>
            </a:r>
          </a:p>
          <a:p>
            <a:pPr lvl="2"/>
            <a:r>
              <a:rPr lang="nb-NO" dirty="0"/>
              <a:t>Tredje nivå</a:t>
            </a:r>
          </a:p>
          <a:p>
            <a:pPr lvl="3"/>
            <a:r>
              <a:rPr lang="nb-NO" dirty="0"/>
              <a:t>Fjerde nivå</a:t>
            </a:r>
          </a:p>
          <a:p>
            <a:pPr lvl="4"/>
            <a:r>
              <a:rPr lang="nb-NO" dirty="0"/>
              <a:t>Femte nivå</a:t>
            </a:r>
          </a:p>
        </p:txBody>
      </p:sp>
      <p:sp>
        <p:nvSpPr>
          <p:cNvPr id="4" name="Plassholder for innhold 3">
            <a:extLst>
              <a:ext uri="{FF2B5EF4-FFF2-40B4-BE49-F238E27FC236}">
                <a16:creationId xmlns:a16="http://schemas.microsoft.com/office/drawing/2014/main" id="{4BD88285-82CB-ABBC-AF2E-BA925AB54C8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sz="half" idx="2"/>
          </p:nvPr>
        </p:nvSpPr>
        <p:spPr>
          <a:xfrm>
            <a:off x="6172200" y="1825625"/>
            <a:ext cx="5427406" cy="3634649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nb-NO" dirty="0"/>
              <a:t>Klikk for å redigere tekststiler i malen</a:t>
            </a:r>
          </a:p>
          <a:p>
            <a:pPr lvl="1"/>
            <a:r>
              <a:rPr lang="nb-NO" dirty="0"/>
              <a:t>Andre nivå</a:t>
            </a:r>
          </a:p>
          <a:p>
            <a:pPr lvl="2"/>
            <a:r>
              <a:rPr lang="nb-NO" dirty="0"/>
              <a:t>Tredje nivå</a:t>
            </a:r>
          </a:p>
          <a:p>
            <a:pPr lvl="3"/>
            <a:r>
              <a:rPr lang="nb-NO" dirty="0"/>
              <a:t>Fjerde nivå</a:t>
            </a:r>
          </a:p>
          <a:p>
            <a:pPr lvl="4"/>
            <a:r>
              <a:rPr lang="nb-NO" dirty="0"/>
              <a:t>Femte nivå</a:t>
            </a:r>
          </a:p>
        </p:txBody>
      </p:sp>
      <p:pic>
        <p:nvPicPr>
          <p:cNvPr id="5" name="Bilde 4">
            <a:extLst>
              <a:ext uri="{FF2B5EF4-FFF2-40B4-BE49-F238E27FC236}">
                <a16:creationId xmlns:a16="http://schemas.microsoft.com/office/drawing/2014/main" id="{C1943C6F-E7AA-9C24-236E-E24AC4C0290B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5145" y="4824670"/>
            <a:ext cx="2406855" cy="2305592"/>
          </a:xfrm>
          <a:prstGeom prst="rect">
            <a:avLst/>
          </a:prstGeom>
        </p:spPr>
      </p:pic>
      <p:sp>
        <p:nvSpPr>
          <p:cNvPr id="8" name="Rektangel 7">
            <a:extLst>
              <a:ext uri="{FF2B5EF4-FFF2-40B4-BE49-F238E27FC236}">
                <a16:creationId xmlns:a16="http://schemas.microsoft.com/office/drawing/2014/main" id="{344C93E2-CE9D-35FA-D4E3-EE88914537F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-78495" y="5977466"/>
            <a:ext cx="12270495" cy="88053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pic>
        <p:nvPicPr>
          <p:cNvPr id="9" name="Bilde 8">
            <a:extLst>
              <a:ext uri="{FF2B5EF4-FFF2-40B4-BE49-F238E27FC236}">
                <a16:creationId xmlns:a16="http://schemas.microsoft.com/office/drawing/2014/main" id="{DAE70C8F-078B-400C-A85C-7F61F9F0B804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42373" y="6072088"/>
            <a:ext cx="1256568" cy="711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46859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Bilde 4">
            <a:extLst>
              <a:ext uri="{FF2B5EF4-FFF2-40B4-BE49-F238E27FC236}">
                <a16:creationId xmlns:a16="http://schemas.microsoft.com/office/drawing/2014/main" id="{21228A65-E668-9CB8-CEA4-949A70DE9CEA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42372" y="6072088"/>
            <a:ext cx="1256568" cy="711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59188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e med utheving">
    <p:bg>
      <p:bgPr>
        <a:solidFill>
          <a:srgbClr val="055A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ssholder for bilde 3">
            <a:extLst>
              <a:ext uri="{FF2B5EF4-FFF2-40B4-BE49-F238E27FC236}">
                <a16:creationId xmlns:a16="http://schemas.microsoft.com/office/drawing/2014/main" id="{E8EF43C3-AA79-7968-5014-209012D5386B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0" y="-1"/>
            <a:ext cx="6815328" cy="6858000"/>
          </a:xfrm>
          <a:pattFill prst="pct60">
            <a:fgClr>
              <a:schemeClr val="accent5">
                <a:lumMod val="75000"/>
              </a:schemeClr>
            </a:fgClr>
            <a:bgClr>
              <a:schemeClr val="bg1"/>
            </a:bgClr>
          </a:patt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nb-NO"/>
              <a:t>Klikk på ikonet for å legge til et bilde</a:t>
            </a:r>
            <a:endParaRPr lang="nb-NO" dirty="0"/>
          </a:p>
        </p:txBody>
      </p:sp>
      <p:sp>
        <p:nvSpPr>
          <p:cNvPr id="4" name="Plassholder for tekst 12">
            <a:extLst>
              <a:ext uri="{FF2B5EF4-FFF2-40B4-BE49-F238E27FC236}">
                <a16:creationId xmlns:a16="http://schemas.microsoft.com/office/drawing/2014/main" id="{D51CDD15-4F98-DD1C-AE37-E568CBEEBE9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620000" y="1999488"/>
            <a:ext cx="3749933" cy="3755135"/>
          </a:xfrm>
        </p:spPr>
        <p:txBody>
          <a:bodyPr/>
          <a:lstStyle>
            <a:lvl1pPr marL="0" indent="0" algn="ctr">
              <a:buNone/>
              <a:defRPr b="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b-NO" dirty="0"/>
              <a:t>Sitat/Utheving </a:t>
            </a:r>
          </a:p>
        </p:txBody>
      </p:sp>
      <p:pic>
        <p:nvPicPr>
          <p:cNvPr id="10" name="Bilde 9">
            <a:extLst>
              <a:ext uri="{FF2B5EF4-FFF2-40B4-BE49-F238E27FC236}">
                <a16:creationId xmlns:a16="http://schemas.microsoft.com/office/drawing/2014/main" id="{9947F352-8AAC-F5A3-F544-C9662693374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035042" y="803612"/>
            <a:ext cx="919848" cy="755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16366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Bildekollas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ssholder for bilde 3">
            <a:extLst>
              <a:ext uri="{FF2B5EF4-FFF2-40B4-BE49-F238E27FC236}">
                <a16:creationId xmlns:a16="http://schemas.microsoft.com/office/drawing/2014/main" id="{530C579E-9458-9C8E-37A7-7E9CA1B6267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20"/>
          </p:nvPr>
        </p:nvSpPr>
        <p:spPr>
          <a:xfrm>
            <a:off x="-39248" y="10301"/>
            <a:ext cx="12192000" cy="5977465"/>
          </a:xfrm>
          <a:pattFill prst="pct60">
            <a:fgClr>
              <a:schemeClr val="accent5">
                <a:lumMod val="75000"/>
              </a:schemeClr>
            </a:fgClr>
            <a:bgClr>
              <a:schemeClr val="bg1"/>
            </a:bgClr>
          </a:patt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nb-NO"/>
              <a:t>Klikk på ikonet for å legge til et bilde</a:t>
            </a:r>
            <a:endParaRPr lang="nb-NO" dirty="0"/>
          </a:p>
        </p:txBody>
      </p:sp>
      <p:sp>
        <p:nvSpPr>
          <p:cNvPr id="7" name="Rektangel 6">
            <a:extLst>
              <a:ext uri="{FF2B5EF4-FFF2-40B4-BE49-F238E27FC236}">
                <a16:creationId xmlns:a16="http://schemas.microsoft.com/office/drawing/2014/main" id="{1BF79365-C9FC-C97A-DC87-854BDC6E255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-78495" y="5987766"/>
            <a:ext cx="12270495" cy="88053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rgbClr val="065B5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pic>
        <p:nvPicPr>
          <p:cNvPr id="8" name="Bilde 7">
            <a:extLst>
              <a:ext uri="{FF2B5EF4-FFF2-40B4-BE49-F238E27FC236}">
                <a16:creationId xmlns:a16="http://schemas.microsoft.com/office/drawing/2014/main" id="{97EBECA5-1AB6-0CDB-15D6-77988FA3E49D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42373" y="6072088"/>
            <a:ext cx="1256568" cy="711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15497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Bildekollas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lassholder for bilde 3">
            <a:extLst>
              <a:ext uri="{FF2B5EF4-FFF2-40B4-BE49-F238E27FC236}">
                <a16:creationId xmlns:a16="http://schemas.microsoft.com/office/drawing/2014/main" id="{3366B52A-55D1-056E-F586-5536C54731B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22"/>
          </p:nvPr>
        </p:nvSpPr>
        <p:spPr>
          <a:xfrm>
            <a:off x="463296" y="368808"/>
            <a:ext cx="5449824" cy="5263896"/>
          </a:xfrm>
          <a:pattFill prst="pct60">
            <a:fgClr>
              <a:schemeClr val="accent5">
                <a:lumMod val="75000"/>
              </a:schemeClr>
            </a:fgClr>
            <a:bgClr>
              <a:schemeClr val="bg1"/>
            </a:bgClr>
          </a:patt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nb-NO"/>
              <a:t>Klikk på ikonet for å legge til et bilde</a:t>
            </a:r>
            <a:endParaRPr lang="nb-NO" dirty="0"/>
          </a:p>
        </p:txBody>
      </p:sp>
      <p:sp>
        <p:nvSpPr>
          <p:cNvPr id="12" name="Rektangel 11">
            <a:extLst>
              <a:ext uri="{FF2B5EF4-FFF2-40B4-BE49-F238E27FC236}">
                <a16:creationId xmlns:a16="http://schemas.microsoft.com/office/drawing/2014/main" id="{9BD73E9A-3B5B-D455-9CC9-F85F7604D77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-78495" y="5977466"/>
            <a:ext cx="12270495" cy="88053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rgbClr val="055A5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pic>
        <p:nvPicPr>
          <p:cNvPr id="13" name="Bilde 12">
            <a:extLst>
              <a:ext uri="{FF2B5EF4-FFF2-40B4-BE49-F238E27FC236}">
                <a16:creationId xmlns:a16="http://schemas.microsoft.com/office/drawing/2014/main" id="{7A051DF5-CDF4-1180-A9C0-5974A8F3AD2D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42373" y="6072088"/>
            <a:ext cx="1256568" cy="711890"/>
          </a:xfrm>
          <a:prstGeom prst="rect">
            <a:avLst/>
          </a:prstGeom>
        </p:spPr>
      </p:pic>
      <p:sp>
        <p:nvSpPr>
          <p:cNvPr id="15" name="Plassholder for bilde 3">
            <a:extLst>
              <a:ext uri="{FF2B5EF4-FFF2-40B4-BE49-F238E27FC236}">
                <a16:creationId xmlns:a16="http://schemas.microsoft.com/office/drawing/2014/main" id="{6DE572DE-3DE9-E76C-D79B-A4939216AC4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23"/>
          </p:nvPr>
        </p:nvSpPr>
        <p:spPr>
          <a:xfrm>
            <a:off x="6156960" y="368808"/>
            <a:ext cx="5449824" cy="5263896"/>
          </a:xfrm>
          <a:pattFill prst="pct60">
            <a:fgClr>
              <a:schemeClr val="accent5">
                <a:lumMod val="75000"/>
              </a:schemeClr>
            </a:fgClr>
            <a:bgClr>
              <a:schemeClr val="bg1"/>
            </a:bgClr>
          </a:patt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nb-NO"/>
              <a:t>Klikk på ikonet for å legge til et bilde</a:t>
            </a: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12678097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Bildekollas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lassholder for bilde 3">
            <a:extLst>
              <a:ext uri="{FF2B5EF4-FFF2-40B4-BE49-F238E27FC236}">
                <a16:creationId xmlns:a16="http://schemas.microsoft.com/office/drawing/2014/main" id="{3366B52A-55D1-056E-F586-5536C54731B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22"/>
          </p:nvPr>
        </p:nvSpPr>
        <p:spPr>
          <a:xfrm>
            <a:off x="402336" y="368808"/>
            <a:ext cx="3560064" cy="5263896"/>
          </a:xfrm>
          <a:pattFill prst="pct60">
            <a:fgClr>
              <a:schemeClr val="accent5">
                <a:lumMod val="75000"/>
              </a:schemeClr>
            </a:fgClr>
            <a:bgClr>
              <a:schemeClr val="bg1"/>
            </a:bgClr>
          </a:patt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nb-NO"/>
              <a:t>Klikk på ikonet for å legge til et bilde</a:t>
            </a:r>
            <a:endParaRPr lang="nb-NO" dirty="0"/>
          </a:p>
        </p:txBody>
      </p:sp>
      <p:sp>
        <p:nvSpPr>
          <p:cNvPr id="9" name="Plassholder for bilde 3">
            <a:extLst>
              <a:ext uri="{FF2B5EF4-FFF2-40B4-BE49-F238E27FC236}">
                <a16:creationId xmlns:a16="http://schemas.microsoft.com/office/drawing/2014/main" id="{3AD6532A-50C5-C6FC-6BB9-7FC764CD639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23"/>
          </p:nvPr>
        </p:nvSpPr>
        <p:spPr>
          <a:xfrm>
            <a:off x="4315968" y="368808"/>
            <a:ext cx="3560064" cy="5263896"/>
          </a:xfrm>
          <a:pattFill prst="pct60">
            <a:fgClr>
              <a:schemeClr val="accent5">
                <a:lumMod val="75000"/>
              </a:schemeClr>
            </a:fgClr>
            <a:bgClr>
              <a:schemeClr val="bg1"/>
            </a:bgClr>
          </a:patt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nb-NO"/>
              <a:t>Klikk på ikonet for å legge til et bilde</a:t>
            </a:r>
            <a:endParaRPr lang="nb-NO" dirty="0"/>
          </a:p>
        </p:txBody>
      </p:sp>
      <p:sp>
        <p:nvSpPr>
          <p:cNvPr id="10" name="Plassholder for bilde 3">
            <a:extLst>
              <a:ext uri="{FF2B5EF4-FFF2-40B4-BE49-F238E27FC236}">
                <a16:creationId xmlns:a16="http://schemas.microsoft.com/office/drawing/2014/main" id="{9A5570D8-9C1C-12EA-20BC-AEB92FA9F659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24"/>
          </p:nvPr>
        </p:nvSpPr>
        <p:spPr>
          <a:xfrm>
            <a:off x="8241792" y="368808"/>
            <a:ext cx="3560064" cy="5263896"/>
          </a:xfrm>
          <a:pattFill prst="pct60">
            <a:fgClr>
              <a:schemeClr val="accent5">
                <a:lumMod val="75000"/>
              </a:schemeClr>
            </a:fgClr>
            <a:bgClr>
              <a:schemeClr val="bg1"/>
            </a:bgClr>
          </a:patt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nb-NO"/>
              <a:t>Klikk på ikonet for å legge til et bilde</a:t>
            </a:r>
            <a:endParaRPr lang="nb-NO" dirty="0"/>
          </a:p>
        </p:txBody>
      </p:sp>
      <p:sp>
        <p:nvSpPr>
          <p:cNvPr id="12" name="Rektangel 11">
            <a:extLst>
              <a:ext uri="{FF2B5EF4-FFF2-40B4-BE49-F238E27FC236}">
                <a16:creationId xmlns:a16="http://schemas.microsoft.com/office/drawing/2014/main" id="{9BD73E9A-3B5B-D455-9CC9-F85F7604D77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-78495" y="5977466"/>
            <a:ext cx="12270495" cy="880534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rgbClr val="065B5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pic>
        <p:nvPicPr>
          <p:cNvPr id="13" name="Bilde 12">
            <a:extLst>
              <a:ext uri="{FF2B5EF4-FFF2-40B4-BE49-F238E27FC236}">
                <a16:creationId xmlns:a16="http://schemas.microsoft.com/office/drawing/2014/main" id="{7A051DF5-CDF4-1180-A9C0-5974A8F3AD2D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42373" y="6072088"/>
            <a:ext cx="1256568" cy="711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90097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ittel 1">
            <a:extLst>
              <a:ext uri="{FF2B5EF4-FFF2-40B4-BE49-F238E27FC236}">
                <a16:creationId xmlns:a16="http://schemas.microsoft.com/office/drawing/2014/main" id="{5F9B47D5-8728-2862-1DED-5E1CB63EE1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6805" y="678427"/>
            <a:ext cx="10972800" cy="101226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nb-NO" dirty="0"/>
              <a:t>Klikk for å redigere tittelstil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AC906356-ECB5-BB18-C91A-01AADDB09A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6805" y="1825625"/>
            <a:ext cx="10972799" cy="34395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b-NO" dirty="0"/>
              <a:t>Klikk for å redigere tekststiler i malen</a:t>
            </a:r>
          </a:p>
          <a:p>
            <a:pPr lvl="1"/>
            <a:r>
              <a:rPr lang="nb-NO" dirty="0"/>
              <a:t>Andre nivå</a:t>
            </a:r>
          </a:p>
          <a:p>
            <a:pPr lvl="2"/>
            <a:r>
              <a:rPr lang="nb-NO" dirty="0"/>
              <a:t>Tredje nivå</a:t>
            </a:r>
          </a:p>
          <a:p>
            <a:pPr lvl="3"/>
            <a:r>
              <a:rPr lang="nb-NO" dirty="0"/>
              <a:t>Fjerde nivå</a:t>
            </a:r>
          </a:p>
          <a:p>
            <a:pPr lvl="4"/>
            <a:r>
              <a:rPr lang="nb-NO" dirty="0"/>
              <a:t>Femte nivå</a:t>
            </a:r>
          </a:p>
        </p:txBody>
      </p:sp>
    </p:spTree>
    <p:extLst>
      <p:ext uri="{BB962C8B-B14F-4D97-AF65-F5344CB8AC3E}">
        <p14:creationId xmlns:p14="http://schemas.microsoft.com/office/powerpoint/2010/main" val="9432273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60" r:id="rId2"/>
    <p:sldLayoutId id="2147483650" r:id="rId3"/>
    <p:sldLayoutId id="2147483661" r:id="rId4"/>
    <p:sldLayoutId id="2147483671" r:id="rId5"/>
    <p:sldLayoutId id="2147483652" r:id="rId6"/>
    <p:sldLayoutId id="2147483655" r:id="rId7"/>
    <p:sldLayoutId id="2147483664" r:id="rId8"/>
    <p:sldLayoutId id="2147483674" r:id="rId9"/>
    <p:sldLayoutId id="2147483672" r:id="rId10"/>
    <p:sldLayoutId id="214748367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i="0" kern="1200">
          <a:solidFill>
            <a:schemeClr val="tx1">
              <a:lumMod val="85000"/>
              <a:lumOff val="15000"/>
            </a:schemeClr>
          </a:solidFill>
          <a:latin typeface="Aptos" panose="020B0004020202020204" pitchFamily="34" charset="0"/>
          <a:ea typeface="+mj-ea"/>
          <a:cs typeface="+mj-cs"/>
        </a:defRPr>
      </a:lvl1pPr>
    </p:titleStyle>
    <p:bodyStyle>
      <a:lvl1pPr marL="230188" indent="-230188" algn="l" defTabSz="914400" rtl="0" eaLnBrk="1" latinLnBrk="0" hangingPunct="1">
        <a:lnSpc>
          <a:spcPct val="90000"/>
        </a:lnSpc>
        <a:spcBef>
          <a:spcPts val="1000"/>
        </a:spcBef>
        <a:buClr>
          <a:schemeClr val="accent1"/>
        </a:buClr>
        <a:buFont typeface="Arial" panose="020B0604020202020204" pitchFamily="34" charset="0"/>
        <a:buChar char="•"/>
        <a:defRPr sz="2400" b="0" i="0" kern="1200">
          <a:solidFill>
            <a:schemeClr val="tx1">
              <a:lumMod val="85000"/>
              <a:lumOff val="15000"/>
            </a:schemeClr>
          </a:solidFill>
          <a:latin typeface="Aptos" panose="020B0004020202020204" pitchFamily="34" charset="0"/>
          <a:ea typeface="+mn-ea"/>
          <a:cs typeface="+mn-cs"/>
        </a:defRPr>
      </a:lvl1pPr>
      <a:lvl2pPr marL="517525" indent="-287338" algn="l" defTabSz="914400" rtl="0" eaLnBrk="1" latinLnBrk="0" hangingPunct="1">
        <a:lnSpc>
          <a:spcPct val="9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2400" b="0" i="0" kern="1200">
          <a:solidFill>
            <a:schemeClr val="tx1">
              <a:lumMod val="85000"/>
              <a:lumOff val="15000"/>
            </a:schemeClr>
          </a:solidFill>
          <a:latin typeface="Aptos" panose="020B0004020202020204" pitchFamily="34" charset="0"/>
          <a:ea typeface="+mn-ea"/>
          <a:cs typeface="+mn-cs"/>
        </a:defRPr>
      </a:lvl2pPr>
      <a:lvl3pPr marL="684213" indent="-222250" algn="l" defTabSz="914400" rtl="0" eaLnBrk="1" latinLnBrk="0" hangingPunct="1">
        <a:lnSpc>
          <a:spcPct val="9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2400" b="0" i="0" kern="1200">
          <a:solidFill>
            <a:schemeClr val="tx1">
              <a:lumMod val="85000"/>
              <a:lumOff val="15000"/>
            </a:schemeClr>
          </a:solidFill>
          <a:latin typeface="Aptos" panose="020B0004020202020204" pitchFamily="34" charset="0"/>
          <a:ea typeface="+mn-ea"/>
          <a:cs typeface="+mn-cs"/>
        </a:defRPr>
      </a:lvl3pPr>
      <a:lvl4pPr marL="684213" indent="230188" algn="l" defTabSz="914400" rtl="0" eaLnBrk="1" latinLnBrk="0" hangingPunct="1">
        <a:lnSpc>
          <a:spcPct val="9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2400" b="0" i="0" kern="1200">
          <a:solidFill>
            <a:schemeClr val="tx1">
              <a:lumMod val="85000"/>
              <a:lumOff val="15000"/>
            </a:schemeClr>
          </a:solidFill>
          <a:latin typeface="Aptos" panose="020B0004020202020204" pitchFamily="34" charset="0"/>
          <a:ea typeface="+mn-ea"/>
          <a:cs typeface="+mn-cs"/>
        </a:defRPr>
      </a:lvl4pPr>
      <a:lvl5pPr marL="1144588" indent="-230188" algn="l" defTabSz="914400" rtl="0" eaLnBrk="1" latinLnBrk="0" hangingPunct="1">
        <a:lnSpc>
          <a:spcPct val="90000"/>
        </a:lnSpc>
        <a:spcBef>
          <a:spcPts val="500"/>
        </a:spcBef>
        <a:buClr>
          <a:schemeClr val="accent1"/>
        </a:buClr>
        <a:buFont typeface="Arial" panose="020B0604020202020204" pitchFamily="34" charset="0"/>
        <a:buChar char="•"/>
        <a:defRPr sz="2400" b="0" i="0" kern="1200">
          <a:solidFill>
            <a:schemeClr val="tx1">
              <a:lumMod val="85000"/>
              <a:lumOff val="15000"/>
            </a:schemeClr>
          </a:solidFill>
          <a:latin typeface="Aptos" panose="020B0004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b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Sylinder 4">
            <a:extLst>
              <a:ext uri="{FF2B5EF4-FFF2-40B4-BE49-F238E27FC236}">
                <a16:creationId xmlns:a16="http://schemas.microsoft.com/office/drawing/2014/main" id="{6E1351A9-DEB2-5FB0-F389-0C868243CDD2}"/>
              </a:ext>
            </a:extLst>
          </p:cNvPr>
          <p:cNvSpPr txBox="1"/>
          <p:nvPr/>
        </p:nvSpPr>
        <p:spPr>
          <a:xfrm>
            <a:off x="596348" y="667910"/>
            <a:ext cx="1009815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4400" b="1" dirty="0"/>
              <a:t>Les meg!</a:t>
            </a:r>
          </a:p>
        </p:txBody>
      </p:sp>
      <p:sp>
        <p:nvSpPr>
          <p:cNvPr id="6" name="TekstSylinder 5">
            <a:extLst>
              <a:ext uri="{FF2B5EF4-FFF2-40B4-BE49-F238E27FC236}">
                <a16:creationId xmlns:a16="http://schemas.microsoft.com/office/drawing/2014/main" id="{9CD4E97D-5D92-D983-2385-CBE00BB06272}"/>
              </a:ext>
            </a:extLst>
          </p:cNvPr>
          <p:cNvSpPr txBox="1"/>
          <p:nvPr/>
        </p:nvSpPr>
        <p:spPr>
          <a:xfrm>
            <a:off x="596348" y="2230814"/>
            <a:ext cx="549965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dirty="0"/>
              <a:t>Bruk av lysbildemal:</a:t>
            </a:r>
          </a:p>
          <a:p>
            <a:r>
              <a:rPr lang="nb-NO" dirty="0"/>
              <a:t>Under denne knappen finner du </a:t>
            </a:r>
            <a:br>
              <a:rPr lang="nb-NO" dirty="0"/>
            </a:br>
            <a:r>
              <a:rPr lang="nb-NO" dirty="0"/>
              <a:t>alle lysbildene i denne malen -----</a:t>
            </a:r>
            <a:r>
              <a:rPr lang="nb-NO" dirty="0">
                <a:sym typeface="Wingdings" panose="05000000000000000000" pitchFamily="2" charset="2"/>
              </a:rPr>
              <a:t>--&gt;</a:t>
            </a:r>
            <a:endParaRPr lang="nb-NO" dirty="0"/>
          </a:p>
          <a:p>
            <a:r>
              <a:rPr lang="nb-NO" dirty="0"/>
              <a:t>Trykk på teksten og ikke ikonet.</a:t>
            </a:r>
          </a:p>
          <a:p>
            <a:r>
              <a:rPr lang="nb-NO" dirty="0"/>
              <a:t>Her finner du ulike lysbildevarianter </a:t>
            </a:r>
            <a:br>
              <a:rPr lang="nb-NO" dirty="0"/>
            </a:br>
            <a:r>
              <a:rPr lang="nb-NO" dirty="0"/>
              <a:t>du kan bruke i presentasjonen din.</a:t>
            </a:r>
          </a:p>
          <a:p>
            <a:endParaRPr lang="nb-NO" dirty="0"/>
          </a:p>
        </p:txBody>
      </p:sp>
      <p:sp>
        <p:nvSpPr>
          <p:cNvPr id="7" name="TekstSylinder 6">
            <a:extLst>
              <a:ext uri="{FF2B5EF4-FFF2-40B4-BE49-F238E27FC236}">
                <a16:creationId xmlns:a16="http://schemas.microsoft.com/office/drawing/2014/main" id="{6CFFCAA6-CBBB-8FA2-0723-F687D65F70AD}"/>
              </a:ext>
            </a:extLst>
          </p:cNvPr>
          <p:cNvSpPr txBox="1"/>
          <p:nvPr/>
        </p:nvSpPr>
        <p:spPr>
          <a:xfrm>
            <a:off x="596348" y="1440837"/>
            <a:ext cx="702100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1100" i="1" dirty="0"/>
              <a:t>Dette lysbildet er skjult, og vil ikke vises i presentasjonen din.</a:t>
            </a:r>
          </a:p>
        </p:txBody>
      </p:sp>
      <p:pic>
        <p:nvPicPr>
          <p:cNvPr id="9" name="Bilde 8" descr="Et bilde som inneholder tekst, Font, symbol, Grafikk&#10;&#10;Automatisk generert beskrivelse">
            <a:extLst>
              <a:ext uri="{FF2B5EF4-FFF2-40B4-BE49-F238E27FC236}">
                <a16:creationId xmlns:a16="http://schemas.microsoft.com/office/drawing/2014/main" id="{2DA3050F-4F1F-E99E-7738-824FF35170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4544" y="2613878"/>
            <a:ext cx="600075" cy="742950"/>
          </a:xfrm>
          <a:prstGeom prst="rect">
            <a:avLst/>
          </a:prstGeom>
        </p:spPr>
      </p:pic>
      <p:sp>
        <p:nvSpPr>
          <p:cNvPr id="11" name="TekstSylinder 10">
            <a:extLst>
              <a:ext uri="{FF2B5EF4-FFF2-40B4-BE49-F238E27FC236}">
                <a16:creationId xmlns:a16="http://schemas.microsoft.com/office/drawing/2014/main" id="{C6135402-A46E-964E-273A-13FB592B7849}"/>
              </a:ext>
            </a:extLst>
          </p:cNvPr>
          <p:cNvSpPr txBox="1"/>
          <p:nvPr/>
        </p:nvSpPr>
        <p:spPr>
          <a:xfrm>
            <a:off x="9191706" y="6261649"/>
            <a:ext cx="248875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nb-NO" sz="1100" dirty="0"/>
              <a:t>Versjon 1 (Mars 2024)</a:t>
            </a:r>
          </a:p>
        </p:txBody>
      </p:sp>
      <p:sp>
        <p:nvSpPr>
          <p:cNvPr id="12" name="TekstSylinder 11">
            <a:extLst>
              <a:ext uri="{FF2B5EF4-FFF2-40B4-BE49-F238E27FC236}">
                <a16:creationId xmlns:a16="http://schemas.microsoft.com/office/drawing/2014/main" id="{D8D72C28-E300-9035-3A75-793AB15F9AC8}"/>
              </a:ext>
            </a:extLst>
          </p:cNvPr>
          <p:cNvSpPr txBox="1"/>
          <p:nvPr/>
        </p:nvSpPr>
        <p:spPr>
          <a:xfrm>
            <a:off x="7021001" y="2230814"/>
            <a:ext cx="487415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dirty="0"/>
              <a:t>Tips til bruk av bilder:</a:t>
            </a:r>
          </a:p>
          <a:p>
            <a:endParaRPr lang="nb-NO" dirty="0"/>
          </a:p>
          <a:p>
            <a:r>
              <a:rPr lang="nb-NO" dirty="0"/>
              <a:t>Juster utsnittet på et bilde du har lagt inn i en mal.</a:t>
            </a:r>
          </a:p>
          <a:p>
            <a:r>
              <a:rPr lang="nb-NO" dirty="0"/>
              <a:t>Høyreklikk og velg «beskjær». </a:t>
            </a:r>
          </a:p>
          <a:p>
            <a:r>
              <a:rPr lang="nb-NO" dirty="0"/>
              <a:t>Holder du inne </a:t>
            </a:r>
            <a:r>
              <a:rPr lang="nb-NO" dirty="0" err="1"/>
              <a:t>shift</a:t>
            </a:r>
            <a:r>
              <a:rPr lang="nb-NO" dirty="0"/>
              <a:t>-knappen samtidig, flyttes bildet bare horisontalt eller vertikalt. </a:t>
            </a:r>
          </a:p>
        </p:txBody>
      </p:sp>
    </p:spTree>
    <p:extLst>
      <p:ext uri="{BB962C8B-B14F-4D97-AF65-F5344CB8AC3E}">
        <p14:creationId xmlns:p14="http://schemas.microsoft.com/office/powerpoint/2010/main" val="31106418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634068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D2AE6B03-FBF5-22FC-6014-65D8FDC5EA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Forsidetittel</a:t>
            </a:r>
          </a:p>
        </p:txBody>
      </p:sp>
      <p:sp>
        <p:nvSpPr>
          <p:cNvPr id="3" name="Undertittel 2">
            <a:extLst>
              <a:ext uri="{FF2B5EF4-FFF2-40B4-BE49-F238E27FC236}">
                <a16:creationId xmlns:a16="http://schemas.microsoft.com/office/drawing/2014/main" id="{E4621A4C-78EA-FADF-1753-D22C3CFF1E3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nb-NO" dirty="0"/>
              <a:t>Her kan du skrive undertittel</a:t>
            </a:r>
          </a:p>
        </p:txBody>
      </p:sp>
    </p:spTree>
    <p:extLst>
      <p:ext uri="{BB962C8B-B14F-4D97-AF65-F5344CB8AC3E}">
        <p14:creationId xmlns:p14="http://schemas.microsoft.com/office/powerpoint/2010/main" val="21332379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A3C110FD-41D8-3F04-4A18-FA8DC28299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3" name="Undertittel 2">
            <a:extLst>
              <a:ext uri="{FF2B5EF4-FFF2-40B4-BE49-F238E27FC236}">
                <a16:creationId xmlns:a16="http://schemas.microsoft.com/office/drawing/2014/main" id="{1215D93F-C17C-ECC4-CF48-BD50C6D7351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909582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lassholder for bilde 3" descr="Et bilde som inneholder landskap, fjell, utendørs, natur&#10;&#10;Automatisk generert beskrivelse">
            <a:extLst>
              <a:ext uri="{FF2B5EF4-FFF2-40B4-BE49-F238E27FC236}">
                <a16:creationId xmlns:a16="http://schemas.microsoft.com/office/drawing/2014/main" id="{9EE2F573-66DD-80DE-DF53-87E17D6CEC16}"/>
              </a:ext>
            </a:extLst>
          </p:cNvPr>
          <p:cNvPicPr>
            <a:picLocks noGrp="1" noChangeAspect="1"/>
          </p:cNvPicPr>
          <p:nvPr>
            <p:ph type="pic" sz="quarter" idx="2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50" r="7250"/>
          <a:stretch>
            <a:fillRect/>
          </a:stretch>
        </p:blipFill>
        <p:spPr>
          <a:xfrm>
            <a:off x="0" y="1"/>
            <a:ext cx="12192000" cy="5986271"/>
          </a:xfrm>
        </p:spPr>
      </p:pic>
    </p:spTree>
    <p:extLst>
      <p:ext uri="{BB962C8B-B14F-4D97-AF65-F5344CB8AC3E}">
        <p14:creationId xmlns:p14="http://schemas.microsoft.com/office/powerpoint/2010/main" val="3266771438"/>
      </p:ext>
    </p:extLst>
  </p:cSld>
  <p:clrMapOvr>
    <a:masterClrMapping/>
  </p:clrMapOvr>
</p:sld>
</file>

<file path=ppt/theme/theme1.xml><?xml version="1.0" encoding="utf-8"?>
<a:theme xmlns:a="http://schemas.openxmlformats.org/drawingml/2006/main" name="Blått tema">
  <a:themeElements>
    <a:clrScheme name="Øyer kommunes temafarger">
      <a:dk1>
        <a:srgbClr val="000000"/>
      </a:dk1>
      <a:lt1>
        <a:srgbClr val="FFFFFF"/>
      </a:lt1>
      <a:dk2>
        <a:srgbClr val="31706B"/>
      </a:dk2>
      <a:lt2>
        <a:srgbClr val="0BB5AB"/>
      </a:lt2>
      <a:accent1>
        <a:srgbClr val="04746C"/>
      </a:accent1>
      <a:accent2>
        <a:srgbClr val="FFAB00"/>
      </a:accent2>
      <a:accent3>
        <a:srgbClr val="0CB9AC"/>
      </a:accent3>
      <a:accent4>
        <a:srgbClr val="00ABE2"/>
      </a:accent4>
      <a:accent5>
        <a:srgbClr val="5FEBE0"/>
      </a:accent5>
      <a:accent6>
        <a:srgbClr val="1ED966"/>
      </a:accent6>
      <a:hlink>
        <a:srgbClr val="04746B"/>
      </a:hlink>
      <a:folHlink>
        <a:srgbClr val="04756B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owerpointmal_Øyer" id="{119B19FF-49F7-FE40-B1C0-86B5F1DA8164}" vid="{9111CAF5-7FDA-AD43-8A5C-FECDCBD83D8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7c17259-0237-4a12-8dbc-10249029e116">
      <Terms xmlns="http://schemas.microsoft.com/office/infopath/2007/PartnerControls"/>
    </lcf76f155ced4ddcb4097134ff3c332f>
    <TaxCatchAll xmlns="1c70bb04-98a5-4677-b86e-d3e17c1de4b5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BC660833DE6FAE4985019D8EEA6538E4" ma:contentTypeVersion="16" ma:contentTypeDescription="Opprett et nytt dokument." ma:contentTypeScope="" ma:versionID="2b25b05ffc24100cc3482ea0576a7381">
  <xsd:schema xmlns:xsd="http://www.w3.org/2001/XMLSchema" xmlns:xs="http://www.w3.org/2001/XMLSchema" xmlns:p="http://schemas.microsoft.com/office/2006/metadata/properties" xmlns:ns2="37c17259-0237-4a12-8dbc-10249029e116" xmlns:ns3="1c70bb04-98a5-4677-b86e-d3e17c1de4b5" targetNamespace="http://schemas.microsoft.com/office/2006/metadata/properties" ma:root="true" ma:fieldsID="1b82725b64c42f16b5f3624a2e4305ca" ns2:_="" ns3:_="">
    <xsd:import namespace="37c17259-0237-4a12-8dbc-10249029e116"/>
    <xsd:import namespace="1c70bb04-98a5-4677-b86e-d3e17c1de4b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7c17259-0237-4a12-8dbc-10249029e11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5" nillable="true" ma:taxonomy="true" ma:internalName="lcf76f155ced4ddcb4097134ff3c332f" ma:taxonomyFieldName="MediaServiceImageTags" ma:displayName="Bildemerkelapper" ma:readOnly="false" ma:fieldId="{5cf76f15-5ced-4ddc-b409-7134ff3c332f}" ma:taxonomyMulti="true" ma:sspId="cdb2e9bb-057a-4bfc-9062-fd6cea88323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c70bb04-98a5-4677-b86e-d3e17c1de4b5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Delt med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Delingsdetaljer" ma:internalName="SharedWithDetails" ma:readOnly="true">
      <xsd:simpleType>
        <xsd:restriction base="dms:Note">
          <xsd:maxLength value="255"/>
        </xsd:restriction>
      </xsd:simpleType>
    </xsd:element>
    <xsd:element name="TaxCatchAll" ma:index="16" nillable="true" ma:displayName="Taxonomy Catch All Column" ma:hidden="true" ma:list="{20ad5dd4-885b-4282-94b5-505472aab9f6}" ma:internalName="TaxCatchAll" ma:showField="CatchAllData" ma:web="1c70bb04-98a5-4677-b86e-d3e17c1de4b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nholdstype"/>
        <xsd:element ref="dc:title" minOccurs="0" maxOccurs="1" ma:index="4" ma:displayName="Tit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FBDB756-0B72-468E-8397-18DC8578039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6DB8BC6-1982-4FCB-B526-5EDFBC513D85}">
  <ds:schemaRefs>
    <ds:schemaRef ds:uri="http://purl.org/dc/terms/"/>
    <ds:schemaRef ds:uri="http://purl.org/dc/dcmitype/"/>
    <ds:schemaRef ds:uri="37c17259-0237-4a12-8dbc-10249029e116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schemas.openxmlformats.org/package/2006/metadata/core-properties"/>
    <ds:schemaRef ds:uri="1c70bb04-98a5-4677-b86e-d3e17c1de4b5"/>
    <ds:schemaRef ds:uri="http://schemas.microsoft.com/office/2006/metadata/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2E2B1E29-F96C-4BCC-B5B9-7B90E3BDAA52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</TotalTime>
  <Words>102</Words>
  <Application>Microsoft Macintosh PowerPoint</Application>
  <PresentationFormat>Widescreen</PresentationFormat>
  <Paragraphs>14</Paragraphs>
  <Slides>5</Slides>
  <Notes>0</Notes>
  <HiddenSlides>1</HiddenSlides>
  <MMClips>0</MMClips>
  <ScaleCrop>false</ScaleCrop>
  <HeadingPairs>
    <vt:vector size="6" baseType="variant">
      <vt:variant>
        <vt:lpstr>Brukte skrifter</vt:lpstr>
      </vt:variant>
      <vt:variant>
        <vt:i4>3</vt:i4>
      </vt:variant>
      <vt:variant>
        <vt:lpstr>Tema</vt:lpstr>
      </vt:variant>
      <vt:variant>
        <vt:i4>1</vt:i4>
      </vt:variant>
      <vt:variant>
        <vt:lpstr>Lysbildetitler</vt:lpstr>
      </vt:variant>
      <vt:variant>
        <vt:i4>5</vt:i4>
      </vt:variant>
    </vt:vector>
  </HeadingPairs>
  <TitlesOfParts>
    <vt:vector size="9" baseType="lpstr">
      <vt:lpstr>Aptos</vt:lpstr>
      <vt:lpstr>Arial</vt:lpstr>
      <vt:lpstr>Wingdings</vt:lpstr>
      <vt:lpstr>Blått tema</vt:lpstr>
      <vt:lpstr>PowerPoint-presentasjon</vt:lpstr>
      <vt:lpstr>PowerPoint-presentasjon</vt:lpstr>
      <vt:lpstr>Forsidetittel</vt:lpstr>
      <vt:lpstr>PowerPoint-presentasjon</vt:lpstr>
      <vt:lpstr>PowerPoint-presentasjon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Mari Aasbakken</dc:creator>
  <cp:lastModifiedBy>Mari Aasbakken</cp:lastModifiedBy>
  <cp:revision>1</cp:revision>
  <dcterms:created xsi:type="dcterms:W3CDTF">2026-06-16T07:46:23Z</dcterms:created>
  <dcterms:modified xsi:type="dcterms:W3CDTF">2026-06-16T07:59:59Z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0x010100BC660833DE6FAE4985019D8EEA6538E4</vt:lpwstr>
  </property>
  <property fmtid="{D5CDD505-2E9C-101B-9397-08002B2CF9AE}" pid="3" name="MediaServiceImageTags">
    <vt:lpwstr/>
  </property>
</Properties>
</file>