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5B56"/>
    <a:srgbClr val="055A56"/>
    <a:srgbClr val="9FE6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4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3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uten bilde">
    <p:bg>
      <p:bgPr>
        <a:solidFill>
          <a:srgbClr val="065B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e 17">
            <a:extLst>
              <a:ext uri="{FF2B5EF4-FFF2-40B4-BE49-F238E27FC236}">
                <a16:creationId xmlns:a16="http://schemas.microsoft.com/office/drawing/2014/main" id="{8F79DC6C-B74F-29F8-6B78-168035CC50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505" y="4927384"/>
            <a:ext cx="4030816" cy="3861231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0723CC2A-F5B5-B00B-51B4-74BC78D98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4526" y="1689100"/>
            <a:ext cx="7315200" cy="2254530"/>
          </a:xfrm>
        </p:spPr>
        <p:txBody>
          <a:bodyPr anchor="ctr" anchorCtr="0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AF9DAF7A-D1AF-E7B1-50B2-9D8865CEDD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4526" y="4144542"/>
            <a:ext cx="7315200" cy="101589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2A2F5B3-78CC-C524-A49F-41CCC7D574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263" y="243605"/>
            <a:ext cx="837474" cy="124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98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dekollas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3">
            <a:extLst>
              <a:ext uri="{FF2B5EF4-FFF2-40B4-BE49-F238E27FC236}">
                <a16:creationId xmlns:a16="http://schemas.microsoft.com/office/drawing/2014/main" id="{3366B52A-55D1-056E-F586-5536C54731B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63296" y="368808"/>
            <a:ext cx="5449824" cy="5263896"/>
          </a:xfrm>
          <a:pattFill prst="pct60">
            <a:fgClr>
              <a:schemeClr val="accent5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9BD73E9A-3B5B-D455-9CC9-F85F7604D778}"/>
              </a:ext>
            </a:extLst>
          </p:cNvPr>
          <p:cNvSpPr/>
          <p:nvPr userDrawn="1"/>
        </p:nvSpPr>
        <p:spPr>
          <a:xfrm>
            <a:off x="-78495" y="5977466"/>
            <a:ext cx="12270495" cy="8805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7A051DF5-CDF4-1180-A9C0-5974A8F3AD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73" y="6072088"/>
            <a:ext cx="1256569" cy="711890"/>
          </a:xfrm>
          <a:prstGeom prst="rect">
            <a:avLst/>
          </a:prstGeom>
        </p:spPr>
      </p:pic>
      <p:sp>
        <p:nvSpPr>
          <p:cNvPr id="15" name="Plassholder for bilde 3">
            <a:extLst>
              <a:ext uri="{FF2B5EF4-FFF2-40B4-BE49-F238E27FC236}">
                <a16:creationId xmlns:a16="http://schemas.microsoft.com/office/drawing/2014/main" id="{6DE572DE-3DE9-E76C-D79B-A4939216AC4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56960" y="368808"/>
            <a:ext cx="5449824" cy="5263896"/>
          </a:xfrm>
          <a:pattFill prst="pct60">
            <a:fgClr>
              <a:schemeClr val="accent5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67809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ildekollas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3">
            <a:extLst>
              <a:ext uri="{FF2B5EF4-FFF2-40B4-BE49-F238E27FC236}">
                <a16:creationId xmlns:a16="http://schemas.microsoft.com/office/drawing/2014/main" id="{3366B52A-55D1-056E-F586-5536C54731B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2336" y="368808"/>
            <a:ext cx="3560064" cy="5263896"/>
          </a:xfrm>
          <a:pattFill prst="pct60">
            <a:fgClr>
              <a:schemeClr val="accent5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Plassholder for bilde 3">
            <a:extLst>
              <a:ext uri="{FF2B5EF4-FFF2-40B4-BE49-F238E27FC236}">
                <a16:creationId xmlns:a16="http://schemas.microsoft.com/office/drawing/2014/main" id="{3AD6532A-50C5-C6FC-6BB9-7FC764CD639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15968" y="368808"/>
            <a:ext cx="3560064" cy="5263896"/>
          </a:xfrm>
          <a:pattFill prst="pct60">
            <a:fgClr>
              <a:schemeClr val="accent5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9A5570D8-9C1C-12EA-20BC-AEB92FA9F65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41792" y="368808"/>
            <a:ext cx="3560064" cy="5263896"/>
          </a:xfrm>
          <a:pattFill prst="pct60">
            <a:fgClr>
              <a:schemeClr val="accent5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9BD73E9A-3B5B-D455-9CC9-F85F7604D778}"/>
              </a:ext>
            </a:extLst>
          </p:cNvPr>
          <p:cNvSpPr/>
          <p:nvPr userDrawn="1"/>
        </p:nvSpPr>
        <p:spPr>
          <a:xfrm>
            <a:off x="-78495" y="5977466"/>
            <a:ext cx="12270495" cy="8805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7A051DF5-CDF4-1180-A9C0-5974A8F3AD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73" y="6072088"/>
            <a:ext cx="1256569" cy="71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0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D7F3DA1-01D0-E5F2-26AE-78FD15096B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145" y="4824670"/>
            <a:ext cx="2406855" cy="2305592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8F466C94-03B1-2DD1-BECB-C1E40ECF5FBA}"/>
              </a:ext>
            </a:extLst>
          </p:cNvPr>
          <p:cNvSpPr/>
          <p:nvPr userDrawn="1"/>
        </p:nvSpPr>
        <p:spPr>
          <a:xfrm>
            <a:off x="-78495" y="5977466"/>
            <a:ext cx="12270495" cy="8805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6790EC58-213C-71BA-C6A8-9B0C5B076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73" y="6072088"/>
            <a:ext cx="1256569" cy="711890"/>
          </a:xfrm>
          <a:prstGeom prst="rect">
            <a:avLst/>
          </a:prstGeom>
        </p:spPr>
      </p:pic>
      <p:sp>
        <p:nvSpPr>
          <p:cNvPr id="5" name="Tittel 1">
            <a:extLst>
              <a:ext uri="{FF2B5EF4-FFF2-40B4-BE49-F238E27FC236}">
                <a16:creationId xmlns:a16="http://schemas.microsoft.com/office/drawing/2014/main" id="{4DDFF77E-CA90-EE01-BFCE-AEA210FF6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726" y="1353334"/>
            <a:ext cx="7315200" cy="2254530"/>
          </a:xfrm>
        </p:spPr>
        <p:txBody>
          <a:bodyPr anchor="ctr" anchorCtr="0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Undertittel 2">
            <a:extLst>
              <a:ext uri="{FF2B5EF4-FFF2-40B4-BE49-F238E27FC236}">
                <a16:creationId xmlns:a16="http://schemas.microsoft.com/office/drawing/2014/main" id="{38BE2A47-D1A7-7F65-59A0-FC2FD963F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726" y="3808776"/>
            <a:ext cx="7315200" cy="101589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5012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5AE6D7D4-B35B-B69D-644C-5542D9D8C7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145" y="4824670"/>
            <a:ext cx="2406855" cy="2305592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4393132D-BB10-B4F7-27F0-CB24AA994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751313A-04A6-A5F1-0CCA-EA77A7818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805" y="1825625"/>
            <a:ext cx="8781355" cy="343954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1D31B5F2-D417-CF43-00A9-970FCDD52C6C}"/>
              </a:ext>
            </a:extLst>
          </p:cNvPr>
          <p:cNvSpPr/>
          <p:nvPr userDrawn="1"/>
        </p:nvSpPr>
        <p:spPr>
          <a:xfrm>
            <a:off x="-78495" y="5977466"/>
            <a:ext cx="12270495" cy="8805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3DF9FBF-D73B-5CE2-E00A-FA61A732E2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73" y="6072088"/>
            <a:ext cx="1256569" cy="71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51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C715F55-C55B-D284-73D0-0C8E9A75D2D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9230" y="13045"/>
            <a:ext cx="5972770" cy="5964421"/>
          </a:xfrm>
          <a:pattFill prst="pct30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45601E3-F980-DEF2-18C3-8C2A0B9107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145" y="4824670"/>
            <a:ext cx="2406855" cy="2305592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231F4BF4-B2F1-D562-428B-DA3564E683FC}"/>
              </a:ext>
            </a:extLst>
          </p:cNvPr>
          <p:cNvSpPr/>
          <p:nvPr userDrawn="1"/>
        </p:nvSpPr>
        <p:spPr>
          <a:xfrm>
            <a:off x="-78495" y="5977466"/>
            <a:ext cx="12270495" cy="8805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76194C8-6F7B-085B-73CA-FA145ACECC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73" y="6072088"/>
            <a:ext cx="1256569" cy="711890"/>
          </a:xfrm>
          <a:prstGeom prst="rect">
            <a:avLst/>
          </a:prstGeom>
        </p:spPr>
      </p:pic>
      <p:sp>
        <p:nvSpPr>
          <p:cNvPr id="3" name="Tittel 1">
            <a:extLst>
              <a:ext uri="{FF2B5EF4-FFF2-40B4-BE49-F238E27FC236}">
                <a16:creationId xmlns:a16="http://schemas.microsoft.com/office/drawing/2014/main" id="{A75FAF4A-64C4-49C6-9C54-7E0D4ECC6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805" y="678427"/>
            <a:ext cx="5345966" cy="101226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F49B3955-E40C-9A70-91AB-2ED48469B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806" y="1825625"/>
            <a:ext cx="5345966" cy="343954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79516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C715F55-C55B-D284-73D0-0C8E9A75D2D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972770" cy="5964421"/>
          </a:xfrm>
          <a:pattFill prst="pct30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45601E3-F980-DEF2-18C3-8C2A0B9107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145" y="4824670"/>
            <a:ext cx="2406855" cy="2305592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231F4BF4-B2F1-D562-428B-DA3564E683FC}"/>
              </a:ext>
            </a:extLst>
          </p:cNvPr>
          <p:cNvSpPr/>
          <p:nvPr userDrawn="1"/>
        </p:nvSpPr>
        <p:spPr>
          <a:xfrm>
            <a:off x="-78495" y="5977466"/>
            <a:ext cx="12270495" cy="8805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76194C8-6F7B-085B-73CA-FA145ACECC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73" y="6072088"/>
            <a:ext cx="1256569" cy="711890"/>
          </a:xfrm>
          <a:prstGeom prst="rect">
            <a:avLst/>
          </a:prstGeom>
        </p:spPr>
      </p:pic>
      <p:sp>
        <p:nvSpPr>
          <p:cNvPr id="3" name="Tittel 1">
            <a:extLst>
              <a:ext uri="{FF2B5EF4-FFF2-40B4-BE49-F238E27FC236}">
                <a16:creationId xmlns:a16="http://schemas.microsoft.com/office/drawing/2014/main" id="{2A3A4DA4-D3F9-FFE3-FB09-76C3BD844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9232" y="678427"/>
            <a:ext cx="5345966" cy="101226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D5EB22DD-D1B2-CFB3-4D6E-3E90579E9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233" y="1825625"/>
            <a:ext cx="5345966" cy="343954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90099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BE250C-816A-71B8-FEFF-72D477605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3E9FAE2-3AF1-5315-D3BD-1CBB5EF3C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806" y="1825625"/>
            <a:ext cx="5392994" cy="363464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BD88285-82CB-ABBC-AF2E-BA925AB54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27406" cy="363464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1943C6F-E7AA-9C24-236E-E24AC4C029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145" y="4824670"/>
            <a:ext cx="2406855" cy="2305592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344C93E2-CE9D-35FA-D4E3-EE88914537F5}"/>
              </a:ext>
            </a:extLst>
          </p:cNvPr>
          <p:cNvSpPr/>
          <p:nvPr userDrawn="1"/>
        </p:nvSpPr>
        <p:spPr>
          <a:xfrm>
            <a:off x="-78495" y="5977466"/>
            <a:ext cx="12270495" cy="8805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AE70C8F-078B-400C-A85C-7F61F9F0B8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73" y="6072088"/>
            <a:ext cx="1256569" cy="71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85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21228A65-E668-9CB8-CEA4-949A70DE9C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72" y="6072088"/>
            <a:ext cx="1256569" cy="71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18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utheving">
    <p:bg>
      <p:bgPr>
        <a:solidFill>
          <a:srgbClr val="065B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3">
            <a:extLst>
              <a:ext uri="{FF2B5EF4-FFF2-40B4-BE49-F238E27FC236}">
                <a16:creationId xmlns:a16="http://schemas.microsoft.com/office/drawing/2014/main" id="{E8EF43C3-AA79-7968-5014-209012D538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6815328" cy="6858000"/>
          </a:xfrm>
          <a:pattFill prst="pct60">
            <a:fgClr>
              <a:schemeClr val="accent5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1CDD15-4F98-DD1C-AE37-E568CBEEBE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0" y="1999488"/>
            <a:ext cx="3749933" cy="3755135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Sitat/Utheving 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9947F352-8AAC-F5A3-F544-C966269337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35042" y="803612"/>
            <a:ext cx="919848" cy="75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36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ldekollas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3">
            <a:extLst>
              <a:ext uri="{FF2B5EF4-FFF2-40B4-BE49-F238E27FC236}">
                <a16:creationId xmlns:a16="http://schemas.microsoft.com/office/drawing/2014/main" id="{530C579E-9458-9C8E-37A7-7E9CA1B6267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"/>
            <a:ext cx="12192000" cy="5977465"/>
          </a:xfrm>
          <a:pattFill prst="pct60">
            <a:fgClr>
              <a:schemeClr val="accent5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BF79365-C9FC-C97A-DC87-854BDC6E2559}"/>
              </a:ext>
            </a:extLst>
          </p:cNvPr>
          <p:cNvSpPr/>
          <p:nvPr userDrawn="1"/>
        </p:nvSpPr>
        <p:spPr>
          <a:xfrm>
            <a:off x="-78495" y="5977466"/>
            <a:ext cx="12270495" cy="8805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EBECA5-1AB6-0CDB-15D6-77988FA3E4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73" y="6072088"/>
            <a:ext cx="1256569" cy="71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4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F9B47D5-8728-2862-1DED-5E1CB63EE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805" y="678427"/>
            <a:ext cx="10972800" cy="10122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C906356-ECB5-BB18-C91A-01AADDB09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6805" y="1825625"/>
            <a:ext cx="10972799" cy="3439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94322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0" r:id="rId2"/>
    <p:sldLayoutId id="2147483650" r:id="rId3"/>
    <p:sldLayoutId id="2147483661" r:id="rId4"/>
    <p:sldLayoutId id="2147483671" r:id="rId5"/>
    <p:sldLayoutId id="2147483652" r:id="rId6"/>
    <p:sldLayoutId id="2147483655" r:id="rId7"/>
    <p:sldLayoutId id="2147483664" r:id="rId8"/>
    <p:sldLayoutId id="2147483674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>
              <a:lumMod val="85000"/>
              <a:lumOff val="15000"/>
            </a:schemeClr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400" b="0" i="0" kern="1200">
          <a:solidFill>
            <a:schemeClr val="tx1">
              <a:lumMod val="85000"/>
              <a:lumOff val="15000"/>
            </a:schemeClr>
          </a:solidFill>
          <a:latin typeface="Aptos" panose="020B0004020202020204" pitchFamily="34" charset="0"/>
          <a:ea typeface="+mn-ea"/>
          <a:cs typeface="+mn-cs"/>
        </a:defRPr>
      </a:lvl1pPr>
      <a:lvl2pPr marL="517525" indent="-28733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200" b="0" i="0" kern="1200">
          <a:solidFill>
            <a:schemeClr val="tx1">
              <a:lumMod val="85000"/>
              <a:lumOff val="15000"/>
            </a:schemeClr>
          </a:solidFill>
          <a:latin typeface="Aptos" panose="020B0004020202020204" pitchFamily="34" charset="0"/>
          <a:ea typeface="+mn-ea"/>
          <a:cs typeface="+mn-cs"/>
        </a:defRPr>
      </a:lvl2pPr>
      <a:lvl3pPr marL="684213" indent="-2222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200" b="0" i="0" kern="1200">
          <a:solidFill>
            <a:schemeClr val="tx1">
              <a:lumMod val="85000"/>
              <a:lumOff val="15000"/>
            </a:schemeClr>
          </a:solidFill>
          <a:latin typeface="Aptos" panose="020B0004020202020204" pitchFamily="34" charset="0"/>
          <a:ea typeface="+mn-ea"/>
          <a:cs typeface="+mn-cs"/>
        </a:defRPr>
      </a:lvl3pPr>
      <a:lvl4pPr marL="684213" indent="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200" b="0" i="0" kern="1200">
          <a:solidFill>
            <a:schemeClr val="tx1">
              <a:lumMod val="85000"/>
              <a:lumOff val="15000"/>
            </a:schemeClr>
          </a:solidFill>
          <a:latin typeface="Aptos" panose="020B0004020202020204" pitchFamily="34" charset="0"/>
          <a:ea typeface="+mn-ea"/>
          <a:cs typeface="+mn-cs"/>
        </a:defRPr>
      </a:lvl4pPr>
      <a:lvl5pPr marL="1144588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200" b="0" i="0" kern="1200">
          <a:solidFill>
            <a:schemeClr val="tx1">
              <a:lumMod val="85000"/>
              <a:lumOff val="15000"/>
            </a:schemeClr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6E1351A9-DEB2-5FB0-F389-0C868243CDD2}"/>
              </a:ext>
            </a:extLst>
          </p:cNvPr>
          <p:cNvSpPr txBox="1"/>
          <p:nvPr/>
        </p:nvSpPr>
        <p:spPr>
          <a:xfrm>
            <a:off x="596348" y="667910"/>
            <a:ext cx="10098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b="1" dirty="0"/>
              <a:t>Les meg!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CD4E97D-5D92-D983-2385-CBE00BB06272}"/>
              </a:ext>
            </a:extLst>
          </p:cNvPr>
          <p:cNvSpPr txBox="1"/>
          <p:nvPr/>
        </p:nvSpPr>
        <p:spPr>
          <a:xfrm>
            <a:off x="596348" y="2230814"/>
            <a:ext cx="54996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Bruk av lysbildemal:</a:t>
            </a:r>
          </a:p>
          <a:p>
            <a:r>
              <a:rPr lang="nb-NO" dirty="0"/>
              <a:t>Under denne knappen finner du </a:t>
            </a:r>
            <a:br>
              <a:rPr lang="nb-NO" dirty="0"/>
            </a:br>
            <a:r>
              <a:rPr lang="nb-NO" dirty="0"/>
              <a:t>alle lysbildene i denne malen -----</a:t>
            </a:r>
            <a:r>
              <a:rPr lang="nb-NO" dirty="0">
                <a:sym typeface="Wingdings" panose="05000000000000000000" pitchFamily="2" charset="2"/>
              </a:rPr>
              <a:t>--&gt;</a:t>
            </a:r>
            <a:endParaRPr lang="nb-NO" dirty="0"/>
          </a:p>
          <a:p>
            <a:r>
              <a:rPr lang="nb-NO" dirty="0"/>
              <a:t>Trykk på teksten og ikke ikonet.</a:t>
            </a:r>
          </a:p>
          <a:p>
            <a:r>
              <a:rPr lang="nb-NO" dirty="0"/>
              <a:t>Her finner du ulike lysbildevarianter </a:t>
            </a:r>
            <a:br>
              <a:rPr lang="nb-NO" dirty="0"/>
            </a:br>
            <a:r>
              <a:rPr lang="nb-NO" dirty="0"/>
              <a:t>du kan bruke i presentasjonen din.</a:t>
            </a:r>
          </a:p>
          <a:p>
            <a:endParaRPr 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6CFFCAA6-CBBB-8FA2-0723-F687D65F70AD}"/>
              </a:ext>
            </a:extLst>
          </p:cNvPr>
          <p:cNvSpPr txBox="1"/>
          <p:nvPr/>
        </p:nvSpPr>
        <p:spPr>
          <a:xfrm>
            <a:off x="596348" y="1440837"/>
            <a:ext cx="70210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i="1" dirty="0"/>
              <a:t>Dette lysbildet er skjult, og vil ikke vises i presentasjonen din.</a:t>
            </a:r>
          </a:p>
        </p:txBody>
      </p:sp>
      <p:pic>
        <p:nvPicPr>
          <p:cNvPr id="9" name="Bilde 8" descr="Et bilde som inneholder tekst, Font, symbol, Grafikk&#10;&#10;Automatisk generert beskrivelse">
            <a:extLst>
              <a:ext uri="{FF2B5EF4-FFF2-40B4-BE49-F238E27FC236}">
                <a16:creationId xmlns:a16="http://schemas.microsoft.com/office/drawing/2014/main" id="{2DA3050F-4F1F-E99E-7738-824FF3517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44" y="2613878"/>
            <a:ext cx="600075" cy="742950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C6135402-A46E-964E-273A-13FB592B7849}"/>
              </a:ext>
            </a:extLst>
          </p:cNvPr>
          <p:cNvSpPr txBox="1"/>
          <p:nvPr/>
        </p:nvSpPr>
        <p:spPr>
          <a:xfrm>
            <a:off x="9191706" y="6261649"/>
            <a:ext cx="24887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100" dirty="0"/>
              <a:t>Versjon 1 (Mars 2024)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D8D72C28-E300-9035-3A75-793AB15F9AC8}"/>
              </a:ext>
            </a:extLst>
          </p:cNvPr>
          <p:cNvSpPr txBox="1"/>
          <p:nvPr/>
        </p:nvSpPr>
        <p:spPr>
          <a:xfrm>
            <a:off x="7021001" y="2230814"/>
            <a:ext cx="48741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Tips til bruk av bilder:</a:t>
            </a:r>
          </a:p>
          <a:p>
            <a:endParaRPr lang="nb-NO" dirty="0"/>
          </a:p>
          <a:p>
            <a:r>
              <a:rPr lang="nb-NO" dirty="0"/>
              <a:t>Juster utsnittet på et bilde du har lagt inn i en mal.</a:t>
            </a:r>
          </a:p>
          <a:p>
            <a:r>
              <a:rPr lang="nb-NO" dirty="0"/>
              <a:t>Høyreklikk og velg «beskjær». </a:t>
            </a:r>
          </a:p>
          <a:p>
            <a:r>
              <a:rPr lang="nb-NO" dirty="0"/>
              <a:t>Holder du inne </a:t>
            </a:r>
            <a:r>
              <a:rPr lang="nb-NO" dirty="0" err="1"/>
              <a:t>shift</a:t>
            </a:r>
            <a:r>
              <a:rPr lang="nb-NO" dirty="0"/>
              <a:t>-knappen samtidig, flyttes bildet bare horisontalt eller vertikalt. </a:t>
            </a:r>
          </a:p>
        </p:txBody>
      </p:sp>
    </p:spTree>
    <p:extLst>
      <p:ext uri="{BB962C8B-B14F-4D97-AF65-F5344CB8AC3E}">
        <p14:creationId xmlns:p14="http://schemas.microsoft.com/office/powerpoint/2010/main" val="3110641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AE6B03-FBF5-22FC-6014-65D8FDC5E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Forsidetittel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4621A4C-78EA-FADF-1753-D22C3CFF1E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Her kan du skrive undertittel</a:t>
            </a:r>
          </a:p>
        </p:txBody>
      </p:sp>
    </p:spTree>
    <p:extLst>
      <p:ext uri="{BB962C8B-B14F-4D97-AF65-F5344CB8AC3E}">
        <p14:creationId xmlns:p14="http://schemas.microsoft.com/office/powerpoint/2010/main" val="2133237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C110FD-41D8-3F04-4A18-FA8DC2829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215D93F-C17C-ECC4-CF48-BD50C6D735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958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bilde 3" descr="Et bilde som inneholder landskap, fjell, utendørs, natur&#10;&#10;Automatisk generert beskrivelse">
            <a:extLst>
              <a:ext uri="{FF2B5EF4-FFF2-40B4-BE49-F238E27FC236}">
                <a16:creationId xmlns:a16="http://schemas.microsoft.com/office/drawing/2014/main" id="{9EE2F573-66DD-80DE-DF53-87E17D6CEC16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0" r="7250"/>
          <a:stretch>
            <a:fillRect/>
          </a:stretch>
        </p:blipFill>
        <p:spPr>
          <a:xfrm>
            <a:off x="0" y="1"/>
            <a:ext cx="12192000" cy="5986271"/>
          </a:xfrm>
        </p:spPr>
      </p:pic>
    </p:spTree>
    <p:extLst>
      <p:ext uri="{BB962C8B-B14F-4D97-AF65-F5344CB8AC3E}">
        <p14:creationId xmlns:p14="http://schemas.microsoft.com/office/powerpoint/2010/main" val="3266771438"/>
      </p:ext>
    </p:extLst>
  </p:cSld>
  <p:clrMapOvr>
    <a:masterClrMapping/>
  </p:clrMapOvr>
</p:sld>
</file>

<file path=ppt/theme/theme1.xml><?xml version="1.0" encoding="utf-8"?>
<a:theme xmlns:a="http://schemas.openxmlformats.org/drawingml/2006/main" name="Blått tema">
  <a:themeElements>
    <a:clrScheme name="Øyer kommunes temafarger">
      <a:dk1>
        <a:srgbClr val="000000"/>
      </a:dk1>
      <a:lt1>
        <a:srgbClr val="FFFFFF"/>
      </a:lt1>
      <a:dk2>
        <a:srgbClr val="31706B"/>
      </a:dk2>
      <a:lt2>
        <a:srgbClr val="0BB5AB"/>
      </a:lt2>
      <a:accent1>
        <a:srgbClr val="0BB5AA"/>
      </a:accent1>
      <a:accent2>
        <a:srgbClr val="04746C"/>
      </a:accent2>
      <a:accent3>
        <a:srgbClr val="04746C"/>
      </a:accent3>
      <a:accent4>
        <a:srgbClr val="1CD771"/>
      </a:accent4>
      <a:accent5>
        <a:srgbClr val="0BB5AC"/>
      </a:accent5>
      <a:accent6>
        <a:srgbClr val="04746C"/>
      </a:accent6>
      <a:hlink>
        <a:srgbClr val="14B474"/>
      </a:hlink>
      <a:folHlink>
        <a:srgbClr val="14B47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Øyers wordmal_siste" id="{61469C5B-8672-4844-AE76-3DD30B1040A5}" vid="{FFC3DC1B-70BC-8F4E-94BA-79B2051DAAA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660833DE6FAE4985019D8EEA6538E4" ma:contentTypeVersion="15" ma:contentTypeDescription="Opprett et nytt dokument." ma:contentTypeScope="" ma:versionID="6bf2b6d41348bc0f25241ff99d68f1c3">
  <xsd:schema xmlns:xsd="http://www.w3.org/2001/XMLSchema" xmlns:xs="http://www.w3.org/2001/XMLSchema" xmlns:p="http://schemas.microsoft.com/office/2006/metadata/properties" xmlns:ns2="37c17259-0237-4a12-8dbc-10249029e116" xmlns:ns3="1c70bb04-98a5-4677-b86e-d3e17c1de4b5" targetNamespace="http://schemas.microsoft.com/office/2006/metadata/properties" ma:root="true" ma:fieldsID="8564e634999cdefb0c9047d851730c07" ns2:_="" ns3:_="">
    <xsd:import namespace="37c17259-0237-4a12-8dbc-10249029e116"/>
    <xsd:import namespace="1c70bb04-98a5-4677-b86e-d3e17c1de4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c17259-0237-4a12-8dbc-10249029e1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Bildemerkelapper" ma:readOnly="false" ma:fieldId="{5cf76f15-5ced-4ddc-b409-7134ff3c332f}" ma:taxonomyMulti="true" ma:sspId="cdb2e9bb-057a-4bfc-9062-fd6cea88323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70bb04-98a5-4677-b86e-d3e17c1de4b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20ad5dd4-885b-4282-94b5-505472aab9f6}" ma:internalName="TaxCatchAll" ma:showField="CatchAllData" ma:web="1c70bb04-98a5-4677-b86e-d3e17c1de4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7c17259-0237-4a12-8dbc-10249029e116">
      <Terms xmlns="http://schemas.microsoft.com/office/infopath/2007/PartnerControls"/>
    </lcf76f155ced4ddcb4097134ff3c332f>
    <TaxCatchAll xmlns="1c70bb04-98a5-4677-b86e-d3e17c1de4b5" xsi:nil="true"/>
  </documentManagement>
</p:properties>
</file>

<file path=customXml/itemProps1.xml><?xml version="1.0" encoding="utf-8"?>
<ds:datastoreItem xmlns:ds="http://schemas.openxmlformats.org/officeDocument/2006/customXml" ds:itemID="{3FBDB756-0B72-468E-8397-18DC857803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6B68B2-BB3B-437D-BB42-2C86128FA4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c17259-0237-4a12-8dbc-10249029e116"/>
    <ds:schemaRef ds:uri="1c70bb04-98a5-4677-b86e-d3e17c1de4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6DB8BC6-1982-4FCB-B526-5EDFBC513D85}">
  <ds:schemaRefs>
    <ds:schemaRef ds:uri="http://purl.org/dc/terms/"/>
    <ds:schemaRef ds:uri="http://purl.org/dc/dcmitype/"/>
    <ds:schemaRef ds:uri="37c17259-0237-4a12-8dbc-10249029e116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1c70bb04-98a5-4677-b86e-d3e17c1de4b5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Blått tema</Template>
  <TotalTime>0</TotalTime>
  <Words>102</Words>
  <Application>Microsoft Macintosh PowerPoint</Application>
  <PresentationFormat>Widescreen</PresentationFormat>
  <Paragraphs>14</Paragraphs>
  <Slides>4</Slides>
  <Notes>0</Notes>
  <HiddenSlides>1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8" baseType="lpstr">
      <vt:lpstr>Aptos</vt:lpstr>
      <vt:lpstr>Arial</vt:lpstr>
      <vt:lpstr>Wingdings</vt:lpstr>
      <vt:lpstr>Blått tema</vt:lpstr>
      <vt:lpstr>PowerPoint-presentasjon</vt:lpstr>
      <vt:lpstr>Forsidetittel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Mari Aasbakken</dc:creator>
  <cp:lastModifiedBy>Mari Aasbakken</cp:lastModifiedBy>
  <cp:revision>1</cp:revision>
  <dcterms:created xsi:type="dcterms:W3CDTF">2024-10-21T06:15:59Z</dcterms:created>
  <dcterms:modified xsi:type="dcterms:W3CDTF">2024-10-21T06:16:32Z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0x010100BC660833DE6FAE4985019D8EEA6538E4</vt:lpwstr>
  </property>
  <property fmtid="{D5CDD505-2E9C-101B-9397-08002B2CF9AE}" pid="3" name="MediaServiceImageTags">
    <vt:lpwstr/>
  </property>
</Properties>
</file>